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11.svg" ContentType="image/svg+xml"/>
  <Override PartName="/ppt/media/image3.svg" ContentType="image/svg+xml"/>
  <Override PartName="/ppt/media/image5.svg" ContentType="image/svg+xml"/>
  <Override PartName="/ppt/media/image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8"/>
    <p:sldId id="267" r:id="rId19"/>
    <p:sldId id="268" r:id="rId21"/>
    <p:sldId id="269" r:id="rId22"/>
    <p:sldId id="270" r:id="rId23"/>
    <p:sldId id="271" r:id="rId24"/>
    <p:sldId id="272" r:id="rId25"/>
  </p:sldIdLst>
  <p:sldSz cx="18288000" cy="10287000"/>
  <p:notesSz cx="6858000" cy="9144000"/>
  <p:embeddedFontLst>
    <p:embeddedFont>
      <p:font typeface="Accordion Black" charset="1" panose="00000500000000000000"/>
      <p:regular r:id="rId16"/>
    </p:embeddedFont>
    <p:embeddedFont>
      <p:font typeface="Helvetica World Bold" charset="1" panose="020B0800040000020004"/>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font" Target="fonts/font16.fntdata"/><Relationship Id="rId17" Type="http://schemas.openxmlformats.org/officeDocument/2006/relationships/font" Target="fonts/font17.fntdata"/><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notesMaster" Target="notesMasters/notesMaster1.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F89C1C7-3DCD-1040-A9CF-14679D8B5DDD}" type="datetimeFigureOut">
              <a:rPr lang="en-US" smtClean="0"/>
              <a:t>10/17/16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5E49A5-4136-284D-997B-48E1D791AD67}" type="slidenum">
              <a:rPr lang="en-US" smtClean="0"/>
              <a:t>‹#›</a:t>
            </a:fld>
            <a:endParaRPr lang="en-US"/>
          </a:p>
        </p:txBody>
      </p:sp>
    </p:spTree>
    <p:extLst>
      <p:ext uri="{BB962C8B-B14F-4D97-AF65-F5344CB8AC3E}">
        <p14:creationId xmlns:p14="http://schemas.microsoft.com/office/powerpoint/2010/main" val="262325218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Main points: Explain the key aspects of What is Science?; Provide practical examples of What is Science?; Connect What is Science? to real-world applications</a:t>
            </a:r>
          </a:p>
          <a:p>
            <a:r>
              <a:t>Talking points: Point 1: Science is about understanding the world around us.; Elaborate on: Science is about understanding the world around us.; Point 2: It’s a way of asking questions and finding answers.; Elaborate on: It’s a way of asking questions and finding answers.</a:t>
            </a:r>
          </a:p>
        </p:txBody>
      </p:sp>
      <p:sp>
        <p:nvSpPr>
          <p:cNvPr id="4" name="Slide Number Placeholder 3"/>
          <p:cNvSpPr>
            <a:spLocks noGrp="1"/>
          </p:cNvSpPr>
          <p:nvPr>
            <p:ph type="sldNum" idx="5" sz="quarter"/>
          </p:nvPr>
        </p:nvSpPr>
        <p:spPr/>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Briefly explain each branch’s focus.</a:t>
            </a:r>
          </a:p>
        </p:txBody>
      </p:sp>
      <p:sp>
        <p:nvSpPr>
          <p:cNvPr id="4" name="Slide Number Placeholder 3"/>
          <p:cNvSpPr>
            <a:spLocks noGrp="1"/>
          </p:cNvSpPr>
          <p:nvPr>
            <p:ph type="sldNum" idx="5" sz="quarter"/>
          </p:nvPr>
        </p:nvSpPr>
        <p:spPr/>
      </p:sp>
    </p:spTree>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Main points: Explain the key aspects of Scientific Method; Provide practical examples of Scientific Method; Connect Scientific Method to real-world applications</a:t>
            </a:r>
          </a:p>
          <a:p>
            <a:r>
              <a:t>Talking points: Point 1: Observation: Notice something interesting.; Elaborate on: Observation: Notice something interesting.; Point 2: Question: Ask a question about it.; Elaborate on: Question: Ask a question about it.</a:t>
            </a:r>
          </a:p>
        </p:txBody>
      </p:sp>
      <p:sp>
        <p:nvSpPr>
          <p:cNvPr id="4" name="Slide Number Placeholder 3"/>
          <p:cNvSpPr>
            <a:spLocks noGrp="1"/>
          </p:cNvSpPr>
          <p:nvPr>
            <p:ph type="sldNum" idx="5" sz="quarter"/>
          </p:nvPr>
        </p:nvSpPr>
        <p:spPr/>
      </p:sp>
    </p:spTree>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Main points: Explain the key aspects of Types of Scientific Inquiry; Provide practical examples of Types of Scientific Inquiry; Connect Types of Scientific Inquiry to real-world applications</a:t>
            </a:r>
          </a:p>
          <a:p>
            <a:r>
              <a:t>Talking points: Point 1: Natural Science: Explores the natural world.; Elaborate on: Natural Science: Explores the natural world.; Point 2: Social Science: Studies human behavior and society.; Elaborate on: Social Science: Studies human behavior and society.</a:t>
            </a:r>
          </a:p>
        </p:txBody>
      </p:sp>
      <p:sp>
        <p:nvSpPr>
          <p:cNvPr id="4" name="Slide Number Placeholder 3"/>
          <p:cNvSpPr>
            <a:spLocks noGrp="1"/>
          </p:cNvSpPr>
          <p:nvPr>
            <p:ph type="sldNum" idx="5" sz="quarter"/>
          </p:nvPr>
        </p:nvSpPr>
        <p:spPr/>
      </p:sp>
    </p:spTree>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Main points: Explain the key aspects of Scientific Tools &amp; Techniques; Provide practical examples of Scientific Tools &amp; Techniques; Connect Scientific Tools &amp; Techniques to real-world applications</a:t>
            </a:r>
          </a:p>
          <a:p>
            <a:r>
              <a:t>Talking points: Point 1: Microscopes: Observe tiny organisms.; Elaborate on: Microscopes: Observe tiny organisms.; Point 2: Telescopes: Observe distant objects.; Elaborate on: Telescopes: Observe distant objects.</a:t>
            </a:r>
          </a:p>
        </p:txBody>
      </p:sp>
      <p:sp>
        <p:nvSpPr>
          <p:cNvPr id="4" name="Slide Number Placeholder 3"/>
          <p:cNvSpPr>
            <a:spLocks noGrp="1"/>
          </p:cNvSpPr>
          <p:nvPr>
            <p:ph type="sldNum" idx="5" sz="quarter"/>
          </p:nvPr>
        </p:nvSpPr>
        <p:spPr/>
      </p:sp>
    </p:spTree>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Main points: Explain the key aspects of Why is Science Important?; Provide practical examples of Why is Science Important?; Connect Why is Science Important? to real-world applications</a:t>
            </a:r>
          </a:p>
          <a:p>
            <a:r>
              <a:t>Talking points: Point 1: Understanding our planet.; Elaborate on: Understanding our planet.; Point 2: Developing new technologies.; Elaborate on: Developing new technologies.</a:t>
            </a:r>
          </a:p>
        </p:txBody>
      </p:sp>
      <p:sp>
        <p:nvSpPr>
          <p:cNvPr id="4" name="Slide Number Placeholder 3"/>
          <p:cNvSpPr>
            <a:spLocks noGrp="1"/>
          </p:cNvSpPr>
          <p:nvPr>
            <p:ph type="sldNum" idx="5" sz="quarter"/>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image" Target="../media/image4.png"/><Relationship Id="rId6" Type="http://schemas.openxmlformats.org/officeDocument/2006/relationships/image" Target="../media/image5.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image" Target="../media/image6.png"/><Relationship Id="rId6" Type="http://schemas.openxmlformats.org/officeDocument/2006/relationships/image" Target="../media/image7.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image" Target="../media/image8.png"/><Relationship Id="rId6" Type="http://schemas.openxmlformats.org/officeDocument/2006/relationships/image" Target="../media/image9.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image" Target="../media/image10.png"/><Relationship Id="rId6" Type="http://schemas.openxmlformats.org/officeDocument/2006/relationships/image" Target="../media/image11.svg"/></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4004186" y="-2600674"/>
            <a:ext cx="14777046" cy="15720261"/>
          </a:xfrm>
          <a:custGeom>
            <a:avLst/>
            <a:gdLst/>
            <a:ahLst/>
            <a:cxnLst/>
            <a:rect r="r" b="b" t="t" l="l"/>
            <a:pathLst>
              <a:path h="15720261" w="14777046">
                <a:moveTo>
                  <a:pt x="0" y="0"/>
                </a:moveTo>
                <a:lnTo>
                  <a:pt x="14777045" y="0"/>
                </a:lnTo>
                <a:lnTo>
                  <a:pt x="14777045" y="15720261"/>
                </a:lnTo>
                <a:lnTo>
                  <a:pt x="0" y="15720261"/>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734260" y="2307624"/>
            <a:ext cx="7835983" cy="8336152"/>
          </a:xfrm>
          <a:custGeom>
            <a:avLst/>
            <a:gdLst/>
            <a:ahLst/>
            <a:cxnLst/>
            <a:rect r="r" b="b" t="t" l="l"/>
            <a:pathLst>
              <a:path h="8336152" w="7835983">
                <a:moveTo>
                  <a:pt x="0" y="0"/>
                </a:moveTo>
                <a:lnTo>
                  <a:pt x="7835983" y="0"/>
                </a:lnTo>
                <a:lnTo>
                  <a:pt x="7835983" y="8336152"/>
                </a:lnTo>
                <a:lnTo>
                  <a:pt x="0" y="83361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028700" y="8788554"/>
            <a:ext cx="469746" cy="469746"/>
            <a:chOff x="0" y="0"/>
            <a:chExt cx="123719" cy="123719"/>
          </a:xfrm>
        </p:grpSpPr>
        <p:sp>
          <p:nvSpPr>
            <p:cNvPr name="Freeform 6" id="6"/>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000000"/>
            </a:solidFill>
          </p:spPr>
        </p:sp>
        <p:sp>
          <p:nvSpPr>
            <p:cNvPr name="TextBox 7" id="7"/>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71982" y="8788554"/>
            <a:ext cx="469746" cy="469746"/>
            <a:chOff x="0" y="0"/>
            <a:chExt cx="123719" cy="123719"/>
          </a:xfrm>
        </p:grpSpPr>
        <p:sp>
          <p:nvSpPr>
            <p:cNvPr name="Freeform 9" id="9"/>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737373"/>
            </a:solidFill>
          </p:spPr>
        </p:sp>
        <p:sp>
          <p:nvSpPr>
            <p:cNvPr name="TextBox 10" id="10"/>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2515265" y="8788554"/>
            <a:ext cx="469746" cy="469746"/>
            <a:chOff x="0" y="0"/>
            <a:chExt cx="123719" cy="123719"/>
          </a:xfrm>
        </p:grpSpPr>
        <p:sp>
          <p:nvSpPr>
            <p:cNvPr name="Freeform 12" id="12"/>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A6A6A6"/>
            </a:solidFill>
          </p:spPr>
        </p:sp>
        <p:sp>
          <p:nvSpPr>
            <p:cNvPr name="TextBox 13" id="13"/>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1028700" y="1443397"/>
            <a:ext cx="9315466" cy="1701255"/>
          </a:xfrm>
          <a:prstGeom prst="rect">
            <a:avLst/>
          </a:prstGeom>
        </p:spPr>
        <p:txBody>
          <a:bodyPr anchor="t" rtlCol="false" tIns="0" lIns="0" bIns="0" rIns="0">
            <a:spAutoFit/>
          </a:bodyPr>
          <a:lstStyle/>
          <a:p>
            <a:pPr algn="l">
              <a:lnSpc>
                <a:spcPts val="12443"/>
              </a:lnSpc>
              <a:spcBef>
                <a:spcPct val="0"/>
              </a:spcBef>
            </a:pPr>
            <a:r>
              <a:rPr lang="en-US" sz="8887">
                <a:solidFill>
                  <a:srgbClr val="000000"/>
                </a:solidFill>
                <a:latin typeface="Accordion Black"/>
                <a:ea typeface="Accordion Black"/>
                <a:cs typeface="Accordion Black"/>
                <a:sym typeface="Accordion Black"/>
              </a:rPr>
              <a:t>PRESENTATION</a:t>
            </a:r>
          </a:p>
        </p:txBody>
      </p:sp>
      <p:sp>
        <p:nvSpPr>
          <p:cNvPr name="TextBox 15" id="15"/>
          <p:cNvSpPr txBox="true"/>
          <p:nvPr/>
        </p:nvSpPr>
        <p:spPr>
          <a:xfrm rot="0">
            <a:off x="1028700" y="3549161"/>
            <a:ext cx="6646119" cy="669972"/>
          </a:xfrm>
          <a:prstGeom prst="rect">
            <a:avLst/>
          </a:prstGeom>
        </p:spPr>
        <p:txBody>
          <a:bodyPr anchor="t" rtlCol="false" tIns="0" lIns="0" bIns="0" rIns="0">
            <a:spAutoFit/>
          </a:bodyPr>
          <a:lstStyle/>
          <a:p>
            <a:pPr algn="l">
              <a:lnSpc>
                <a:spcPts val="5072"/>
              </a:lnSpc>
              <a:spcBef>
                <a:spcPct val="0"/>
              </a:spcBef>
            </a:pPr>
            <a:r>
              <a:rPr lang="en-US" b="true" sz="3623" spc="724">
                <a:solidFill>
                  <a:srgbClr val="000000"/>
                </a:solidFill>
                <a:latin typeface="Helvetica World Bold"/>
                <a:ea typeface="Helvetica World Bold"/>
                <a:cs typeface="Helvetica World Bold"/>
                <a:sym typeface="Helvetica World Bold"/>
              </a:rPr>
              <a:t>By Juliana Silva</a:t>
            </a:r>
          </a:p>
        </p:txBody>
      </p:sp>
      <p:sp>
        <p:nvSpPr>
          <p:cNvPr name="AutoShape 16" id="16"/>
          <p:cNvSpPr/>
          <p:nvPr/>
        </p:nvSpPr>
        <p:spPr>
          <a:xfrm>
            <a:off x="1028700" y="4756993"/>
            <a:ext cx="4852780" cy="0"/>
          </a:xfrm>
          <a:prstGeom prst="line">
            <a:avLst/>
          </a:prstGeom>
          <a:ln cap="rnd" w="76200">
            <a:solidFill>
              <a:srgbClr val="000000"/>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695216" y="-2929365"/>
            <a:ext cx="15394984" cy="16377643"/>
          </a:xfrm>
          <a:custGeom>
            <a:avLst/>
            <a:gdLst/>
            <a:ahLst/>
            <a:cxnLst/>
            <a:rect r="r" b="b" t="t" l="l"/>
            <a:pathLst>
              <a:path h="16377643" w="15394984">
                <a:moveTo>
                  <a:pt x="0" y="0"/>
                </a:moveTo>
                <a:lnTo>
                  <a:pt x="15394985" y="0"/>
                </a:lnTo>
                <a:lnTo>
                  <a:pt x="15394985" y="16377643"/>
                </a:lnTo>
                <a:lnTo>
                  <a:pt x="0" y="16377643"/>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734260" y="2307624"/>
            <a:ext cx="7835983" cy="8336152"/>
          </a:xfrm>
          <a:custGeom>
            <a:avLst/>
            <a:gdLst/>
            <a:ahLst/>
            <a:cxnLst/>
            <a:rect r="r" b="b" t="t" l="l"/>
            <a:pathLst>
              <a:path h="8336152" w="7835983">
                <a:moveTo>
                  <a:pt x="0" y="0"/>
                </a:moveTo>
                <a:lnTo>
                  <a:pt x="7835983" y="0"/>
                </a:lnTo>
                <a:lnTo>
                  <a:pt x="7835983" y="8336152"/>
                </a:lnTo>
                <a:lnTo>
                  <a:pt x="0" y="83361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028700" y="8788554"/>
            <a:ext cx="469746" cy="469746"/>
            <a:chOff x="0" y="0"/>
            <a:chExt cx="123719" cy="123719"/>
          </a:xfrm>
        </p:grpSpPr>
        <p:sp>
          <p:nvSpPr>
            <p:cNvPr name="Freeform 6" id="6"/>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000000"/>
            </a:solidFill>
          </p:spPr>
        </p:sp>
        <p:sp>
          <p:nvSpPr>
            <p:cNvPr name="TextBox 7" id="7"/>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71982" y="8788554"/>
            <a:ext cx="469746" cy="469746"/>
            <a:chOff x="0" y="0"/>
            <a:chExt cx="123719" cy="123719"/>
          </a:xfrm>
        </p:grpSpPr>
        <p:sp>
          <p:nvSpPr>
            <p:cNvPr name="Freeform 9" id="9"/>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737373"/>
            </a:solidFill>
          </p:spPr>
        </p:sp>
        <p:sp>
          <p:nvSpPr>
            <p:cNvPr name="TextBox 10" id="10"/>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2515265" y="8788554"/>
            <a:ext cx="469746" cy="469746"/>
            <a:chOff x="0" y="0"/>
            <a:chExt cx="123719" cy="123719"/>
          </a:xfrm>
        </p:grpSpPr>
        <p:sp>
          <p:nvSpPr>
            <p:cNvPr name="Freeform 12" id="12"/>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A6A6A6"/>
            </a:solidFill>
          </p:spPr>
        </p:sp>
        <p:sp>
          <p:nvSpPr>
            <p:cNvPr name="TextBox 13" id="13"/>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1028700" y="1859949"/>
            <a:ext cx="9705560" cy="2194318"/>
          </a:xfrm>
          <a:prstGeom prst="rect">
            <a:avLst/>
          </a:prstGeom>
        </p:spPr>
        <p:txBody>
          <a:bodyPr anchor="t" rtlCol="false" tIns="0" lIns="0" bIns="0" rIns="0">
            <a:spAutoFit/>
          </a:bodyPr>
          <a:lstStyle/>
          <a:p>
            <a:pPr algn="l">
              <a:lnSpc>
                <a:spcPts val="16113"/>
              </a:lnSpc>
              <a:spcBef>
                <a:spcPct val="0"/>
              </a:spcBef>
            </a:pPr>
            <a:r>
              <a:rPr lang="en-US" sz="11509">
                <a:solidFill>
                  <a:srgbClr val="000000"/>
                </a:solidFill>
                <a:latin typeface="Accordion Black"/>
                <a:ea typeface="Accordion Black"/>
                <a:cs typeface="Accordion Black"/>
                <a:sym typeface="Accordion Black"/>
              </a:rPr>
              <a:t>THANK YOU</a:t>
            </a:r>
          </a:p>
        </p:txBody>
      </p:sp>
      <p:sp>
        <p:nvSpPr>
          <p:cNvPr name="AutoShape 15" id="15"/>
          <p:cNvSpPr/>
          <p:nvPr/>
        </p:nvSpPr>
        <p:spPr>
          <a:xfrm>
            <a:off x="1028700" y="4756993"/>
            <a:ext cx="4852780" cy="0"/>
          </a:xfrm>
          <a:prstGeom prst="line">
            <a:avLst/>
          </a:prstGeom>
          <a:ln cap="rnd" w="76200">
            <a:solidFill>
              <a:srgbClr val="000000"/>
            </a:solidFill>
            <a:prstDash val="solid"/>
            <a:headEnd type="none" len="sm" w="sm"/>
            <a:tailEnd type="none" len="sm" w="sm"/>
          </a:ln>
        </p:spPr>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Science Presentation</a:t>
            </a:r>
          </a:p>
        </p:txBody>
      </p:sp>
      <p:sp>
        <p:nvSpPr>
          <p:cNvPr id="3" name="Subtitle 2"/>
          <p:cNvSpPr>
            <a:spLocks noGrp="1"/>
          </p:cNvSpPr>
          <p:nvPr>
            <p:ph type="subTitle" idx="1"/>
          </p:nvPr>
        </p:nvSpPr>
        <p:spPr/>
        <p:txBody>
          <a:bodyPr/>
          <a:lstStyle/>
          <a:p>
            <a:r>
              <a:t>Generated on 2025-12-03 08:21 UTC</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What is Science?</a:t>
            </a:r>
          </a:p>
        </p:txBody>
      </p:sp>
      <p:sp>
        <p:nvSpPr>
          <p:cNvPr id="3" name="Content Placeholder 2"/>
          <p:cNvSpPr>
            <a:spLocks noGrp="1"/>
          </p:cNvSpPr>
          <p:nvPr>
            <p:ph idx="1"/>
          </p:nvPr>
        </p:nvSpPr>
        <p:spPr/>
        <p:txBody>
          <a:bodyPr/>
          <a:lstStyle/>
          <a:p>
            <a:pPr>
              <a:defRPr sz="1800"/>
            </a:pPr>
            <a:r>
              <a:t>Science is about understanding the world around us.</a:t>
            </a:r>
          </a:p>
          <a:p>
            <a:pPr>
              <a:defRPr sz="1800"/>
            </a:pPr>
            <a:r>
              <a:t>It’s a way of asking questions and finding answers.</a:t>
            </a:r>
          </a:p>
          <a:p>
            <a:pPr>
              <a:defRPr sz="1800"/>
            </a:pPr>
            <a:r>
              <a:t>It’s about exploring and discovering new things.</a:t>
            </a:r>
          </a:p>
          <a:p>
            <a:pPr lvl="1">
              <a:defRPr sz="1200" i="1">
                <a:solidFill>
                  <a:srgbClr val="787878"/>
                </a:solidFill>
              </a:defRPr>
            </a:pPr>
            <a:r>
              <a:t>[Image placeholder] What is Science?</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Branches of Science</a:t>
            </a:r>
          </a:p>
        </p:txBody>
      </p:sp>
      <p:sp>
        <p:nvSpPr>
          <p:cNvPr id="3" name="Content Placeholder 2"/>
          <p:cNvSpPr>
            <a:spLocks noGrp="1"/>
          </p:cNvSpPr>
          <p:nvPr>
            <p:ph idx="1"/>
          </p:nvPr>
        </p:nvSpPr>
        <p:spPr/>
        <p:txBody>
          <a:bodyPr/>
          <a:lstStyle/>
          <a:p>
            <a:pPr>
              <a:defRPr sz="1800"/>
            </a:pPr>
            <a:r>
              <a:t>Biology: Study of life.</a:t>
            </a:r>
          </a:p>
          <a:p>
            <a:pPr>
              <a:defRPr sz="1800"/>
            </a:pPr>
            <a:r>
              <a:t>Chemistry: Study of matter and its properties.</a:t>
            </a:r>
          </a:p>
          <a:p>
            <a:pPr>
              <a:defRPr sz="1800"/>
            </a:pPr>
            <a:r>
              <a:t>Physics: Study of energy, matter, and motion.</a:t>
            </a:r>
          </a:p>
          <a:p>
            <a:pPr lvl="1">
              <a:defRPr sz="1200" i="1">
                <a:solidFill>
                  <a:srgbClr val="787878"/>
                </a:solidFill>
              </a:defRPr>
            </a:pPr>
            <a:r>
              <a:t>[Image placeholder] Branches of Science</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Scientific Method</a:t>
            </a:r>
          </a:p>
        </p:txBody>
      </p:sp>
      <p:sp>
        <p:nvSpPr>
          <p:cNvPr id="3" name="Content Placeholder 2"/>
          <p:cNvSpPr>
            <a:spLocks noGrp="1"/>
          </p:cNvSpPr>
          <p:nvPr>
            <p:ph idx="1"/>
          </p:nvPr>
        </p:nvSpPr>
        <p:spPr/>
        <p:txBody>
          <a:bodyPr/>
          <a:lstStyle/>
          <a:p>
            <a:pPr>
              <a:defRPr sz="1800"/>
            </a:pPr>
            <a:r>
              <a:t>Observation: Notice something interesting.</a:t>
            </a:r>
          </a:p>
          <a:p>
            <a:pPr>
              <a:defRPr sz="1800"/>
            </a:pPr>
            <a:r>
              <a:t>Question: Ask a question about it.</a:t>
            </a:r>
          </a:p>
          <a:p>
            <a:pPr>
              <a:defRPr sz="1800"/>
            </a:pPr>
            <a:r>
              <a:t>Hypothesis: Formulate a possible explanation.</a:t>
            </a:r>
          </a:p>
          <a:p>
            <a:pPr>
              <a:defRPr sz="1800"/>
            </a:pPr>
            <a:r>
              <a:t>Experiment: Test your hypothesis.</a:t>
            </a:r>
          </a:p>
          <a:p>
            <a:pPr>
              <a:defRPr sz="1800"/>
            </a:pPr>
            <a:r>
              <a:t>Analysis: Examine the results.</a:t>
            </a:r>
          </a:p>
          <a:p>
            <a:pPr lvl="1">
              <a:defRPr sz="1200" i="1">
                <a:solidFill>
                  <a:srgbClr val="787878"/>
                </a:solidFill>
              </a:defRPr>
            </a:pPr>
            <a:r>
              <a:t>[Image placeholder] Scientific Method</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Types of Scientific Inquiry</a:t>
            </a:r>
          </a:p>
        </p:txBody>
      </p:sp>
      <p:sp>
        <p:nvSpPr>
          <p:cNvPr id="3" name="Content Placeholder 2"/>
          <p:cNvSpPr>
            <a:spLocks noGrp="1"/>
          </p:cNvSpPr>
          <p:nvPr>
            <p:ph idx="1"/>
          </p:nvPr>
        </p:nvSpPr>
        <p:spPr/>
        <p:txBody>
          <a:bodyPr/>
          <a:lstStyle/>
          <a:p>
            <a:pPr>
              <a:defRPr sz="1800"/>
            </a:pPr>
            <a:r>
              <a:t>Natural Science: Explores the natural world.</a:t>
            </a:r>
          </a:p>
          <a:p>
            <a:pPr>
              <a:defRPr sz="1800"/>
            </a:pPr>
            <a:r>
              <a:t>Social Science: Studies human behavior and society.</a:t>
            </a:r>
          </a:p>
          <a:p>
            <a:pPr>
              <a:defRPr sz="1800"/>
            </a:pPr>
            <a:r>
              <a:t>Applied Science: Uses scientific principles to solve problems.</a:t>
            </a:r>
          </a:p>
          <a:p>
            <a:pPr lvl="1">
              <a:defRPr sz="1200" i="1">
                <a:solidFill>
                  <a:srgbClr val="787878"/>
                </a:solidFill>
              </a:defRPr>
            </a:pPr>
            <a:r>
              <a:t>[Image placeholder] Types of Scientific Inquiry</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Scientific Tools &amp; Techniques</a:t>
            </a:r>
          </a:p>
        </p:txBody>
      </p:sp>
      <p:sp>
        <p:nvSpPr>
          <p:cNvPr id="3" name="Content Placeholder 2"/>
          <p:cNvSpPr>
            <a:spLocks noGrp="1"/>
          </p:cNvSpPr>
          <p:nvPr>
            <p:ph idx="1"/>
          </p:nvPr>
        </p:nvSpPr>
        <p:spPr/>
        <p:txBody>
          <a:bodyPr/>
          <a:lstStyle/>
          <a:p>
            <a:pPr>
              <a:defRPr sz="1800"/>
            </a:pPr>
            <a:r>
              <a:t>Microscopes: Observe tiny organisms.</a:t>
            </a:r>
          </a:p>
          <a:p>
            <a:pPr>
              <a:defRPr sz="1800"/>
            </a:pPr>
            <a:r>
              <a:t>Telescopes: Observe distant objects.</a:t>
            </a:r>
          </a:p>
          <a:p>
            <a:pPr>
              <a:defRPr sz="1800"/>
            </a:pPr>
            <a:r>
              <a:t>Lab Equipment: Conduct experiments safely.</a:t>
            </a:r>
          </a:p>
          <a:p>
            <a:pPr lvl="1">
              <a:defRPr sz="1200" i="1">
                <a:solidFill>
                  <a:srgbClr val="787878"/>
                </a:solidFill>
              </a:defRPr>
            </a:pPr>
            <a:r>
              <a:t>[Image placeholder] Scientific Tools &amp; Techniques</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Why is Science Important?</a:t>
            </a:r>
          </a:p>
        </p:txBody>
      </p:sp>
      <p:sp>
        <p:nvSpPr>
          <p:cNvPr id="3" name="Content Placeholder 2"/>
          <p:cNvSpPr>
            <a:spLocks noGrp="1"/>
          </p:cNvSpPr>
          <p:nvPr>
            <p:ph idx="1"/>
          </p:nvPr>
        </p:nvSpPr>
        <p:spPr/>
        <p:txBody>
          <a:bodyPr/>
          <a:lstStyle/>
          <a:p>
            <a:pPr>
              <a:defRPr sz="1800"/>
            </a:pPr>
            <a:r>
              <a:t>Understanding our planet.</a:t>
            </a:r>
          </a:p>
          <a:p>
            <a:pPr>
              <a:defRPr sz="1800"/>
            </a:pPr>
            <a:r>
              <a:t>Developing new technologies.</a:t>
            </a:r>
          </a:p>
          <a:p>
            <a:pPr>
              <a:defRPr sz="1800"/>
            </a:pPr>
            <a:r>
              <a:t>Solving global challenges like climate change.</a:t>
            </a:r>
          </a:p>
          <a:p>
            <a:pPr lvl="1">
              <a:defRPr sz="1200" i="1">
                <a:solidFill>
                  <a:srgbClr val="787878"/>
                </a:solidFill>
              </a:defRPr>
            </a:pPr>
            <a:r>
              <a:t>[Image placeholder] Why is Science Important?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7541634" y="1162569"/>
            <a:ext cx="11935807" cy="12697667"/>
          </a:xfrm>
          <a:custGeom>
            <a:avLst/>
            <a:gdLst/>
            <a:ahLst/>
            <a:cxnLst/>
            <a:rect r="r" b="b" t="t" l="l"/>
            <a:pathLst>
              <a:path h="12697667" w="1193580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023491" y="5332449"/>
            <a:ext cx="5784284" cy="6153493"/>
          </a:xfrm>
          <a:custGeom>
            <a:avLst/>
            <a:gdLst/>
            <a:ahLst/>
            <a:cxnLst/>
            <a:rect r="r" b="b" t="t" l="l"/>
            <a:pathLst>
              <a:path h="6153493" w="5784284">
                <a:moveTo>
                  <a:pt x="0" y="0"/>
                </a:moveTo>
                <a:lnTo>
                  <a:pt x="5784284" y="0"/>
                </a:lnTo>
                <a:lnTo>
                  <a:pt x="5784284" y="6153494"/>
                </a:lnTo>
                <a:lnTo>
                  <a:pt x="0" y="61534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028700" y="8788554"/>
            <a:ext cx="469746" cy="469746"/>
            <a:chOff x="0" y="0"/>
            <a:chExt cx="123719" cy="123719"/>
          </a:xfrm>
        </p:grpSpPr>
        <p:sp>
          <p:nvSpPr>
            <p:cNvPr name="Freeform 6" id="6"/>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000000"/>
            </a:solidFill>
          </p:spPr>
        </p:sp>
        <p:sp>
          <p:nvSpPr>
            <p:cNvPr name="TextBox 7" id="7"/>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71982" y="8788554"/>
            <a:ext cx="469746" cy="469746"/>
            <a:chOff x="0" y="0"/>
            <a:chExt cx="123719" cy="123719"/>
          </a:xfrm>
        </p:grpSpPr>
        <p:sp>
          <p:nvSpPr>
            <p:cNvPr name="Freeform 9" id="9"/>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737373"/>
            </a:solidFill>
          </p:spPr>
        </p:sp>
        <p:sp>
          <p:nvSpPr>
            <p:cNvPr name="TextBox 10" id="10"/>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2515265" y="8788554"/>
            <a:ext cx="469746" cy="469746"/>
            <a:chOff x="0" y="0"/>
            <a:chExt cx="123719" cy="123719"/>
          </a:xfrm>
        </p:grpSpPr>
        <p:sp>
          <p:nvSpPr>
            <p:cNvPr name="Freeform 12" id="12"/>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A6A6A6"/>
            </a:solidFill>
          </p:spPr>
        </p:sp>
        <p:sp>
          <p:nvSpPr>
            <p:cNvPr name="TextBox 13" id="13"/>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1028700" y="771525"/>
            <a:ext cx="6236709" cy="1249230"/>
          </a:xfrm>
          <a:prstGeom prst="rect">
            <a:avLst/>
          </a:prstGeom>
        </p:spPr>
        <p:txBody>
          <a:bodyPr anchor="t" rtlCol="false" tIns="0" lIns="0" bIns="0" rIns="0">
            <a:spAutoFit/>
          </a:bodyPr>
          <a:lstStyle/>
          <a:p>
            <a:pPr algn="l">
              <a:lnSpc>
                <a:spcPts val="9128"/>
              </a:lnSpc>
              <a:spcBef>
                <a:spcPct val="0"/>
              </a:spcBef>
            </a:pPr>
            <a:r>
              <a:rPr lang="en-US" sz="6520">
                <a:solidFill>
                  <a:srgbClr val="000000"/>
                </a:solidFill>
                <a:latin typeface="Accordion Black"/>
                <a:ea typeface="Accordion Black"/>
                <a:cs typeface="Accordion Black"/>
                <a:sym typeface="Accordion Black"/>
              </a:rPr>
              <a:t>Background</a:t>
            </a:r>
          </a:p>
        </p:txBody>
      </p:sp>
      <p:sp>
        <p:nvSpPr>
          <p:cNvPr name="TextBox 15" id="15"/>
          <p:cNvSpPr txBox="true"/>
          <p:nvPr/>
        </p:nvSpPr>
        <p:spPr>
          <a:xfrm rot="0">
            <a:off x="1028700" y="2805719"/>
            <a:ext cx="9717646" cy="4737100"/>
          </a:xfrm>
          <a:prstGeom prst="rect">
            <a:avLst/>
          </a:prstGeom>
        </p:spPr>
        <p:txBody>
          <a:bodyPr anchor="t" rtlCol="false" tIns="0" lIns="0" bIns="0" rIns="0">
            <a:spAutoFit/>
          </a:bodyPr>
          <a:lstStyle/>
          <a:p>
            <a:pPr algn="l">
              <a:lnSpc>
                <a:spcPts val="3499"/>
              </a:lnSpc>
              <a:spcBef>
                <a:spcPct val="0"/>
              </a:spcBef>
            </a:pPr>
            <a:r>
              <a:rPr lang="en-US" sz="2499" b="true">
                <a:solidFill>
                  <a:srgbClr val="737373"/>
                </a:solidFill>
                <a:latin typeface="Helvetica World Bold"/>
                <a:ea typeface="Helvetica World Bold"/>
                <a:cs typeface="Helvetica World Bold"/>
                <a:sym typeface="Helvetica World Bold"/>
              </a:rPr>
              <a:t>Lorem ipsum dolor sit amet, consectetur adipiscing elit. Donec erat mauris, dictum ut felis ut, convallis ultricies ipsum. Curabitur purus urna, dignissim sed sapien in, ultrices auctor libero. Mauris et dignissim mauris. Duis ac tellus ultricies, sagittis velit ut, ornare felis. Praesent sollicitudin porta lacus id aliquam. Nullam id dapibus elit, eget finibus magna. Ut lobortis blandit felis vitae finibus. Aenean pellentesque sapien at ante efficitur, et commodo ligula ullamcorper. Lorem ipsum dolor sit amet, consectetur adipiscing elit. Quisque id augue a eros tempor venenatis.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7541634" y="1162569"/>
            <a:ext cx="11935807" cy="12697667"/>
          </a:xfrm>
          <a:custGeom>
            <a:avLst/>
            <a:gdLst/>
            <a:ahLst/>
            <a:cxnLst/>
            <a:rect r="r" b="b" t="t" l="l"/>
            <a:pathLst>
              <a:path h="12697667" w="1193580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023491" y="5332449"/>
            <a:ext cx="5784284" cy="6153493"/>
          </a:xfrm>
          <a:custGeom>
            <a:avLst/>
            <a:gdLst/>
            <a:ahLst/>
            <a:cxnLst/>
            <a:rect r="r" b="b" t="t" l="l"/>
            <a:pathLst>
              <a:path h="6153493" w="5784284">
                <a:moveTo>
                  <a:pt x="0" y="0"/>
                </a:moveTo>
                <a:lnTo>
                  <a:pt x="5784284" y="0"/>
                </a:lnTo>
                <a:lnTo>
                  <a:pt x="5784284" y="6153494"/>
                </a:lnTo>
                <a:lnTo>
                  <a:pt x="0" y="61534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028700" y="8788554"/>
            <a:ext cx="469746" cy="469746"/>
            <a:chOff x="0" y="0"/>
            <a:chExt cx="123719" cy="123719"/>
          </a:xfrm>
        </p:grpSpPr>
        <p:sp>
          <p:nvSpPr>
            <p:cNvPr name="Freeform 6" id="6"/>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000000"/>
            </a:solidFill>
          </p:spPr>
        </p:sp>
        <p:sp>
          <p:nvSpPr>
            <p:cNvPr name="TextBox 7" id="7"/>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71982" y="8788554"/>
            <a:ext cx="469746" cy="469746"/>
            <a:chOff x="0" y="0"/>
            <a:chExt cx="123719" cy="123719"/>
          </a:xfrm>
        </p:grpSpPr>
        <p:sp>
          <p:nvSpPr>
            <p:cNvPr name="Freeform 9" id="9"/>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737373"/>
            </a:solidFill>
          </p:spPr>
        </p:sp>
        <p:sp>
          <p:nvSpPr>
            <p:cNvPr name="TextBox 10" id="10"/>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2515265" y="8788554"/>
            <a:ext cx="469746" cy="469746"/>
            <a:chOff x="0" y="0"/>
            <a:chExt cx="123719" cy="123719"/>
          </a:xfrm>
        </p:grpSpPr>
        <p:sp>
          <p:nvSpPr>
            <p:cNvPr name="Freeform 12" id="12"/>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A6A6A6"/>
            </a:solidFill>
          </p:spPr>
        </p:sp>
        <p:sp>
          <p:nvSpPr>
            <p:cNvPr name="TextBox 13" id="13"/>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1028700" y="771525"/>
            <a:ext cx="6236709" cy="1249230"/>
          </a:xfrm>
          <a:prstGeom prst="rect">
            <a:avLst/>
          </a:prstGeom>
        </p:spPr>
        <p:txBody>
          <a:bodyPr anchor="t" rtlCol="false" tIns="0" lIns="0" bIns="0" rIns="0">
            <a:spAutoFit/>
          </a:bodyPr>
          <a:lstStyle/>
          <a:p>
            <a:pPr algn="l">
              <a:lnSpc>
                <a:spcPts val="9128"/>
              </a:lnSpc>
              <a:spcBef>
                <a:spcPct val="0"/>
              </a:spcBef>
            </a:pPr>
            <a:r>
              <a:rPr lang="en-US" sz="6520">
                <a:solidFill>
                  <a:srgbClr val="000000"/>
                </a:solidFill>
                <a:latin typeface="Accordion Black"/>
                <a:ea typeface="Accordion Black"/>
                <a:cs typeface="Accordion Black"/>
                <a:sym typeface="Accordion Black"/>
              </a:rPr>
              <a:t>Project Goal</a:t>
            </a:r>
          </a:p>
        </p:txBody>
      </p:sp>
      <p:sp>
        <p:nvSpPr>
          <p:cNvPr name="TextBox 15" id="15"/>
          <p:cNvSpPr txBox="true"/>
          <p:nvPr/>
        </p:nvSpPr>
        <p:spPr>
          <a:xfrm rot="0">
            <a:off x="1028700" y="2777144"/>
            <a:ext cx="10477520" cy="2060734"/>
          </a:xfrm>
          <a:prstGeom prst="rect">
            <a:avLst/>
          </a:prstGeom>
        </p:spPr>
        <p:txBody>
          <a:bodyPr anchor="t" rtlCol="false" tIns="0" lIns="0" bIns="0" rIns="0">
            <a:spAutoFit/>
          </a:bodyPr>
          <a:lstStyle/>
          <a:p>
            <a:pPr algn="l" marL="781290" indent="-390645" lvl="1">
              <a:lnSpc>
                <a:spcPts val="5066"/>
              </a:lnSpc>
              <a:buFont typeface="Arial"/>
              <a:buChar char="•"/>
            </a:pPr>
            <a:r>
              <a:rPr lang="en-US" b="true" sz="3618">
                <a:solidFill>
                  <a:srgbClr val="737373"/>
                </a:solidFill>
                <a:latin typeface="Helvetica World Bold"/>
                <a:ea typeface="Helvetica World Bold"/>
                <a:cs typeface="Helvetica World Bold"/>
                <a:sym typeface="Helvetica World Bold"/>
              </a:rPr>
              <a:t>Lorem ipsum dolor sit amet, consectetur adipiscing elit. Donec erat mauris, dictum ut felis ut, convallis ultricies ipsum.</a:t>
            </a:r>
          </a:p>
        </p:txBody>
      </p:sp>
      <p:sp>
        <p:nvSpPr>
          <p:cNvPr name="TextBox 16" id="16"/>
          <p:cNvSpPr txBox="true"/>
          <p:nvPr/>
        </p:nvSpPr>
        <p:spPr>
          <a:xfrm rot="0">
            <a:off x="1028700" y="5265774"/>
            <a:ext cx="10477520" cy="2060734"/>
          </a:xfrm>
          <a:prstGeom prst="rect">
            <a:avLst/>
          </a:prstGeom>
        </p:spPr>
        <p:txBody>
          <a:bodyPr anchor="t" rtlCol="false" tIns="0" lIns="0" bIns="0" rIns="0">
            <a:spAutoFit/>
          </a:bodyPr>
          <a:lstStyle/>
          <a:p>
            <a:pPr algn="l" marL="781290" indent="-390645" lvl="1">
              <a:lnSpc>
                <a:spcPts val="5066"/>
              </a:lnSpc>
              <a:buFont typeface="Arial"/>
              <a:buChar char="•"/>
            </a:pPr>
            <a:r>
              <a:rPr lang="en-US" b="true" sz="3618">
                <a:solidFill>
                  <a:srgbClr val="737373"/>
                </a:solidFill>
                <a:latin typeface="Helvetica World Bold"/>
                <a:ea typeface="Helvetica World Bold"/>
                <a:cs typeface="Helvetica World Bold"/>
                <a:sym typeface="Helvetica World Bold"/>
              </a:rPr>
              <a:t>Lorem ipsum dolor sit amet, consectetur adipiscing elit. Donec erat mauris, dictum ut felis ut, convallis ultricies ipsum.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7541634" y="1162569"/>
            <a:ext cx="11935807" cy="12697667"/>
          </a:xfrm>
          <a:custGeom>
            <a:avLst/>
            <a:gdLst/>
            <a:ahLst/>
            <a:cxnLst/>
            <a:rect r="r" b="b" t="t" l="l"/>
            <a:pathLst>
              <a:path h="12697667" w="1193580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023491" y="5332449"/>
            <a:ext cx="5784284" cy="6153493"/>
          </a:xfrm>
          <a:custGeom>
            <a:avLst/>
            <a:gdLst/>
            <a:ahLst/>
            <a:cxnLst/>
            <a:rect r="r" b="b" t="t" l="l"/>
            <a:pathLst>
              <a:path h="6153493" w="5784284">
                <a:moveTo>
                  <a:pt x="0" y="0"/>
                </a:moveTo>
                <a:lnTo>
                  <a:pt x="5784284" y="0"/>
                </a:lnTo>
                <a:lnTo>
                  <a:pt x="5784284" y="6153494"/>
                </a:lnTo>
                <a:lnTo>
                  <a:pt x="0" y="61534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028700" y="8788554"/>
            <a:ext cx="469746" cy="469746"/>
            <a:chOff x="0" y="0"/>
            <a:chExt cx="123719" cy="123719"/>
          </a:xfrm>
        </p:grpSpPr>
        <p:sp>
          <p:nvSpPr>
            <p:cNvPr name="Freeform 6" id="6"/>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000000"/>
            </a:solidFill>
          </p:spPr>
        </p:sp>
        <p:sp>
          <p:nvSpPr>
            <p:cNvPr name="TextBox 7" id="7"/>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71982" y="8788554"/>
            <a:ext cx="469746" cy="469746"/>
            <a:chOff x="0" y="0"/>
            <a:chExt cx="123719" cy="123719"/>
          </a:xfrm>
        </p:grpSpPr>
        <p:sp>
          <p:nvSpPr>
            <p:cNvPr name="Freeform 9" id="9"/>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737373"/>
            </a:solidFill>
          </p:spPr>
        </p:sp>
        <p:sp>
          <p:nvSpPr>
            <p:cNvPr name="TextBox 10" id="10"/>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2515265" y="8788554"/>
            <a:ext cx="469746" cy="469746"/>
            <a:chOff x="0" y="0"/>
            <a:chExt cx="123719" cy="123719"/>
          </a:xfrm>
        </p:grpSpPr>
        <p:sp>
          <p:nvSpPr>
            <p:cNvPr name="Freeform 12" id="12"/>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A6A6A6"/>
            </a:solidFill>
          </p:spPr>
        </p:sp>
        <p:sp>
          <p:nvSpPr>
            <p:cNvPr name="TextBox 13" id="13"/>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1028700" y="771525"/>
            <a:ext cx="6236709" cy="1249230"/>
          </a:xfrm>
          <a:prstGeom prst="rect">
            <a:avLst/>
          </a:prstGeom>
        </p:spPr>
        <p:txBody>
          <a:bodyPr anchor="t" rtlCol="false" tIns="0" lIns="0" bIns="0" rIns="0">
            <a:spAutoFit/>
          </a:bodyPr>
          <a:lstStyle/>
          <a:p>
            <a:pPr algn="l">
              <a:lnSpc>
                <a:spcPts val="9128"/>
              </a:lnSpc>
              <a:spcBef>
                <a:spcPct val="0"/>
              </a:spcBef>
            </a:pPr>
            <a:r>
              <a:rPr lang="en-US" sz="6520">
                <a:solidFill>
                  <a:srgbClr val="000000"/>
                </a:solidFill>
                <a:latin typeface="Accordion Black"/>
                <a:ea typeface="Accordion Black"/>
                <a:cs typeface="Accordion Black"/>
                <a:sym typeface="Accordion Black"/>
              </a:rPr>
              <a:t>Discussion</a:t>
            </a:r>
          </a:p>
        </p:txBody>
      </p:sp>
      <p:sp>
        <p:nvSpPr>
          <p:cNvPr name="TextBox 15" id="15"/>
          <p:cNvSpPr txBox="true"/>
          <p:nvPr/>
        </p:nvSpPr>
        <p:spPr>
          <a:xfrm rot="0">
            <a:off x="1028700" y="2755900"/>
            <a:ext cx="10477520" cy="4737100"/>
          </a:xfrm>
          <a:prstGeom prst="rect">
            <a:avLst/>
          </a:prstGeom>
        </p:spPr>
        <p:txBody>
          <a:bodyPr anchor="t" rtlCol="false" tIns="0" lIns="0" bIns="0" rIns="0">
            <a:spAutoFit/>
          </a:bodyPr>
          <a:lstStyle/>
          <a:p>
            <a:pPr algn="l" marL="539749" indent="-269875" lvl="1">
              <a:lnSpc>
                <a:spcPts val="3499"/>
              </a:lnSpc>
              <a:buFont typeface="Arial"/>
              <a:buChar char="•"/>
            </a:pPr>
            <a:r>
              <a:rPr lang="en-US" b="true" sz="2499">
                <a:solidFill>
                  <a:srgbClr val="737373"/>
                </a:solidFill>
                <a:latin typeface="Helvetica World Bold"/>
                <a:ea typeface="Helvetica World Bold"/>
                <a:cs typeface="Helvetica World Bold"/>
                <a:sym typeface="Helvetica World Bold"/>
              </a:rPr>
              <a:t>Lorem ipsum dolor sit amet, consectetur adipiscing elit. Donec erat mauris, dictum ut felis ut, convallis ultricies ipsum. Curabitur purus urna, dignissim sed sapien in, ultrices auctor libero. Mauris et dignissim mauris. Duis ac tellus ultricies, sagittis velit ut, ornare felis. Praesent sollicitudin porta lacus id aliquam. Nullam id dapibus elit, eget finibus magna. Ut lobortis blandit felis vitae finibus. Aenean pellentesque sapien at ante efficitur, et commodo ligula ullamcorper. Lorem ipsum dolor sit amet, consectetur adipiscing elit. Quisque id augue a eros tempor venenatis.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7541634" y="1162569"/>
            <a:ext cx="11935807" cy="12697667"/>
          </a:xfrm>
          <a:custGeom>
            <a:avLst/>
            <a:gdLst/>
            <a:ahLst/>
            <a:cxnLst/>
            <a:rect r="r" b="b" t="t" l="l"/>
            <a:pathLst>
              <a:path h="12697667" w="1193580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023491" y="5332449"/>
            <a:ext cx="5784284" cy="6153493"/>
          </a:xfrm>
          <a:custGeom>
            <a:avLst/>
            <a:gdLst/>
            <a:ahLst/>
            <a:cxnLst/>
            <a:rect r="r" b="b" t="t" l="l"/>
            <a:pathLst>
              <a:path h="6153493" w="5784284">
                <a:moveTo>
                  <a:pt x="0" y="0"/>
                </a:moveTo>
                <a:lnTo>
                  <a:pt x="5784284" y="0"/>
                </a:lnTo>
                <a:lnTo>
                  <a:pt x="5784284" y="6153494"/>
                </a:lnTo>
                <a:lnTo>
                  <a:pt x="0" y="61534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028700" y="8788554"/>
            <a:ext cx="469746" cy="469746"/>
            <a:chOff x="0" y="0"/>
            <a:chExt cx="123719" cy="123719"/>
          </a:xfrm>
        </p:grpSpPr>
        <p:sp>
          <p:nvSpPr>
            <p:cNvPr name="Freeform 6" id="6"/>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000000"/>
            </a:solidFill>
          </p:spPr>
        </p:sp>
        <p:sp>
          <p:nvSpPr>
            <p:cNvPr name="TextBox 7" id="7"/>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71982" y="8788554"/>
            <a:ext cx="469746" cy="469746"/>
            <a:chOff x="0" y="0"/>
            <a:chExt cx="123719" cy="123719"/>
          </a:xfrm>
        </p:grpSpPr>
        <p:sp>
          <p:nvSpPr>
            <p:cNvPr name="Freeform 9" id="9"/>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737373"/>
            </a:solidFill>
          </p:spPr>
        </p:sp>
        <p:sp>
          <p:nvSpPr>
            <p:cNvPr name="TextBox 10" id="10"/>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2515265" y="8788554"/>
            <a:ext cx="469746" cy="469746"/>
            <a:chOff x="0" y="0"/>
            <a:chExt cx="123719" cy="123719"/>
          </a:xfrm>
        </p:grpSpPr>
        <p:sp>
          <p:nvSpPr>
            <p:cNvPr name="Freeform 12" id="12"/>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A6A6A6"/>
            </a:solidFill>
          </p:spPr>
        </p:sp>
        <p:sp>
          <p:nvSpPr>
            <p:cNvPr name="TextBox 13" id="13"/>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9144000" y="2517727"/>
            <a:ext cx="7150565" cy="5629445"/>
          </a:xfrm>
          <a:custGeom>
            <a:avLst/>
            <a:gdLst/>
            <a:ahLst/>
            <a:cxnLst/>
            <a:rect r="r" b="b" t="t" l="l"/>
            <a:pathLst>
              <a:path h="5629445" w="7150565">
                <a:moveTo>
                  <a:pt x="0" y="0"/>
                </a:moveTo>
                <a:lnTo>
                  <a:pt x="7150565" y="0"/>
                </a:lnTo>
                <a:lnTo>
                  <a:pt x="7150565" y="5629445"/>
                </a:lnTo>
                <a:lnTo>
                  <a:pt x="0" y="56294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1028700" y="771525"/>
            <a:ext cx="6236709" cy="1249230"/>
          </a:xfrm>
          <a:prstGeom prst="rect">
            <a:avLst/>
          </a:prstGeom>
        </p:spPr>
        <p:txBody>
          <a:bodyPr anchor="t" rtlCol="false" tIns="0" lIns="0" bIns="0" rIns="0">
            <a:spAutoFit/>
          </a:bodyPr>
          <a:lstStyle/>
          <a:p>
            <a:pPr algn="l">
              <a:lnSpc>
                <a:spcPts val="9128"/>
              </a:lnSpc>
              <a:spcBef>
                <a:spcPct val="0"/>
              </a:spcBef>
            </a:pPr>
            <a:r>
              <a:rPr lang="en-US" sz="6520">
                <a:solidFill>
                  <a:srgbClr val="000000"/>
                </a:solidFill>
                <a:latin typeface="Accordion Black"/>
                <a:ea typeface="Accordion Black"/>
                <a:cs typeface="Accordion Black"/>
                <a:sym typeface="Accordion Black"/>
              </a:rPr>
              <a:t>Subject 1</a:t>
            </a:r>
          </a:p>
        </p:txBody>
      </p:sp>
      <p:sp>
        <p:nvSpPr>
          <p:cNvPr name="TextBox 16" id="16"/>
          <p:cNvSpPr txBox="true"/>
          <p:nvPr/>
        </p:nvSpPr>
        <p:spPr>
          <a:xfrm rot="0">
            <a:off x="1028700" y="2755900"/>
            <a:ext cx="6930643" cy="2355850"/>
          </a:xfrm>
          <a:prstGeom prst="rect">
            <a:avLst/>
          </a:prstGeom>
        </p:spPr>
        <p:txBody>
          <a:bodyPr anchor="t" rtlCol="false" tIns="0" lIns="0" bIns="0" rIns="0">
            <a:spAutoFit/>
          </a:bodyPr>
          <a:lstStyle/>
          <a:p>
            <a:pPr algn="l" marL="539749" indent="-269875" lvl="1">
              <a:lnSpc>
                <a:spcPts val="3499"/>
              </a:lnSpc>
              <a:buFont typeface="Arial"/>
              <a:buChar char="•"/>
            </a:pPr>
            <a:r>
              <a:rPr lang="en-US" b="true" sz="2499">
                <a:solidFill>
                  <a:srgbClr val="737373"/>
                </a:solidFill>
                <a:latin typeface="Helvetica World Bold"/>
                <a:ea typeface="Helvetica World Bold"/>
                <a:cs typeface="Helvetica World Bold"/>
                <a:sym typeface="Helvetica World Bold"/>
              </a:rPr>
              <a:t>Lorem ipsum dolor sit amet, consectetur adipiscing elit. Donec erat mauris, dictum ut felis ut, convallis ultricies ipsum. Curabitur purus urna, dignissim sed sapien in, ultrices auctor libero.</a:t>
            </a:r>
          </a:p>
        </p:txBody>
      </p:sp>
      <p:sp>
        <p:nvSpPr>
          <p:cNvPr name="TextBox 17" id="17"/>
          <p:cNvSpPr txBox="true"/>
          <p:nvPr/>
        </p:nvSpPr>
        <p:spPr>
          <a:xfrm rot="0">
            <a:off x="1028700" y="5294349"/>
            <a:ext cx="6930643" cy="2355850"/>
          </a:xfrm>
          <a:prstGeom prst="rect">
            <a:avLst/>
          </a:prstGeom>
        </p:spPr>
        <p:txBody>
          <a:bodyPr anchor="t" rtlCol="false" tIns="0" lIns="0" bIns="0" rIns="0">
            <a:spAutoFit/>
          </a:bodyPr>
          <a:lstStyle/>
          <a:p>
            <a:pPr algn="l" marL="539749" indent="-269875" lvl="1">
              <a:lnSpc>
                <a:spcPts val="3499"/>
              </a:lnSpc>
              <a:buFont typeface="Arial"/>
              <a:buChar char="•"/>
            </a:pPr>
            <a:r>
              <a:rPr lang="en-US" b="true" sz="2499">
                <a:solidFill>
                  <a:srgbClr val="737373"/>
                </a:solidFill>
                <a:latin typeface="Helvetica World Bold"/>
                <a:ea typeface="Helvetica World Bold"/>
                <a:cs typeface="Helvetica World Bold"/>
                <a:sym typeface="Helvetica World Bold"/>
              </a:rPr>
              <a:t>Lorem ipsum dolor sit amet, consectetur adipiscing elit. Donec erat mauris, dictum ut felis ut, convallis ultricies ipsum. Curabitur purus urna, dignissim sed sapien in, ultrices auctor libero.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7541634" y="1162569"/>
            <a:ext cx="11935807" cy="12697667"/>
          </a:xfrm>
          <a:custGeom>
            <a:avLst/>
            <a:gdLst/>
            <a:ahLst/>
            <a:cxnLst/>
            <a:rect r="r" b="b" t="t" l="l"/>
            <a:pathLst>
              <a:path h="12697667" w="1193580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023491" y="5332449"/>
            <a:ext cx="5784284" cy="6153493"/>
          </a:xfrm>
          <a:custGeom>
            <a:avLst/>
            <a:gdLst/>
            <a:ahLst/>
            <a:cxnLst/>
            <a:rect r="r" b="b" t="t" l="l"/>
            <a:pathLst>
              <a:path h="6153493" w="5784284">
                <a:moveTo>
                  <a:pt x="0" y="0"/>
                </a:moveTo>
                <a:lnTo>
                  <a:pt x="5784284" y="0"/>
                </a:lnTo>
                <a:lnTo>
                  <a:pt x="5784284" y="6153494"/>
                </a:lnTo>
                <a:lnTo>
                  <a:pt x="0" y="61534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028700" y="8788554"/>
            <a:ext cx="469746" cy="469746"/>
            <a:chOff x="0" y="0"/>
            <a:chExt cx="123719" cy="123719"/>
          </a:xfrm>
        </p:grpSpPr>
        <p:sp>
          <p:nvSpPr>
            <p:cNvPr name="Freeform 6" id="6"/>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000000"/>
            </a:solidFill>
          </p:spPr>
        </p:sp>
        <p:sp>
          <p:nvSpPr>
            <p:cNvPr name="TextBox 7" id="7"/>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71982" y="8788554"/>
            <a:ext cx="469746" cy="469746"/>
            <a:chOff x="0" y="0"/>
            <a:chExt cx="123719" cy="123719"/>
          </a:xfrm>
        </p:grpSpPr>
        <p:sp>
          <p:nvSpPr>
            <p:cNvPr name="Freeform 9" id="9"/>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737373"/>
            </a:solidFill>
          </p:spPr>
        </p:sp>
        <p:sp>
          <p:nvSpPr>
            <p:cNvPr name="TextBox 10" id="10"/>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2515265" y="8788554"/>
            <a:ext cx="469746" cy="469746"/>
            <a:chOff x="0" y="0"/>
            <a:chExt cx="123719" cy="123719"/>
          </a:xfrm>
        </p:grpSpPr>
        <p:sp>
          <p:nvSpPr>
            <p:cNvPr name="Freeform 12" id="12"/>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A6A6A6"/>
            </a:solidFill>
          </p:spPr>
        </p:sp>
        <p:sp>
          <p:nvSpPr>
            <p:cNvPr name="TextBox 13" id="13"/>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8491225" y="2663082"/>
            <a:ext cx="7709404" cy="6125472"/>
          </a:xfrm>
          <a:custGeom>
            <a:avLst/>
            <a:gdLst/>
            <a:ahLst/>
            <a:cxnLst/>
            <a:rect r="r" b="b" t="t" l="l"/>
            <a:pathLst>
              <a:path h="6125472" w="7709404">
                <a:moveTo>
                  <a:pt x="0" y="0"/>
                </a:moveTo>
                <a:lnTo>
                  <a:pt x="7709404" y="0"/>
                </a:lnTo>
                <a:lnTo>
                  <a:pt x="7709404" y="6125472"/>
                </a:lnTo>
                <a:lnTo>
                  <a:pt x="0" y="61254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1028700" y="771525"/>
            <a:ext cx="6236709" cy="1249230"/>
          </a:xfrm>
          <a:prstGeom prst="rect">
            <a:avLst/>
          </a:prstGeom>
        </p:spPr>
        <p:txBody>
          <a:bodyPr anchor="t" rtlCol="false" tIns="0" lIns="0" bIns="0" rIns="0">
            <a:spAutoFit/>
          </a:bodyPr>
          <a:lstStyle/>
          <a:p>
            <a:pPr algn="l">
              <a:lnSpc>
                <a:spcPts val="9128"/>
              </a:lnSpc>
              <a:spcBef>
                <a:spcPct val="0"/>
              </a:spcBef>
            </a:pPr>
            <a:r>
              <a:rPr lang="en-US" sz="6520">
                <a:solidFill>
                  <a:srgbClr val="000000"/>
                </a:solidFill>
                <a:latin typeface="Accordion Black"/>
                <a:ea typeface="Accordion Black"/>
                <a:cs typeface="Accordion Black"/>
                <a:sym typeface="Accordion Black"/>
              </a:rPr>
              <a:t>Subject 2</a:t>
            </a:r>
          </a:p>
        </p:txBody>
      </p:sp>
      <p:sp>
        <p:nvSpPr>
          <p:cNvPr name="TextBox 16" id="16"/>
          <p:cNvSpPr txBox="true"/>
          <p:nvPr/>
        </p:nvSpPr>
        <p:spPr>
          <a:xfrm rot="0">
            <a:off x="1028700" y="2755900"/>
            <a:ext cx="6930643" cy="2355850"/>
          </a:xfrm>
          <a:prstGeom prst="rect">
            <a:avLst/>
          </a:prstGeom>
        </p:spPr>
        <p:txBody>
          <a:bodyPr anchor="t" rtlCol="false" tIns="0" lIns="0" bIns="0" rIns="0">
            <a:spAutoFit/>
          </a:bodyPr>
          <a:lstStyle/>
          <a:p>
            <a:pPr algn="l" marL="539749" indent="-269875" lvl="1">
              <a:lnSpc>
                <a:spcPts val="3499"/>
              </a:lnSpc>
              <a:buFont typeface="Arial"/>
              <a:buChar char="•"/>
            </a:pPr>
            <a:r>
              <a:rPr lang="en-US" b="true" sz="2499">
                <a:solidFill>
                  <a:srgbClr val="737373"/>
                </a:solidFill>
                <a:latin typeface="Helvetica World Bold"/>
                <a:ea typeface="Helvetica World Bold"/>
                <a:cs typeface="Helvetica World Bold"/>
                <a:sym typeface="Helvetica World Bold"/>
              </a:rPr>
              <a:t>Lorem ipsum dolor sit amet, consectetur adipiscing elit. Donec erat mauris, dictum ut felis ut, convallis ultricies ipsum. Curabitur purus urna, dignissim sed sapien in, ultrices auctor libero.</a:t>
            </a:r>
          </a:p>
        </p:txBody>
      </p:sp>
      <p:sp>
        <p:nvSpPr>
          <p:cNvPr name="TextBox 17" id="17"/>
          <p:cNvSpPr txBox="true"/>
          <p:nvPr/>
        </p:nvSpPr>
        <p:spPr>
          <a:xfrm rot="0">
            <a:off x="1028700" y="5294349"/>
            <a:ext cx="6930643" cy="2355850"/>
          </a:xfrm>
          <a:prstGeom prst="rect">
            <a:avLst/>
          </a:prstGeom>
        </p:spPr>
        <p:txBody>
          <a:bodyPr anchor="t" rtlCol="false" tIns="0" lIns="0" bIns="0" rIns="0">
            <a:spAutoFit/>
          </a:bodyPr>
          <a:lstStyle/>
          <a:p>
            <a:pPr algn="l" marL="539749" indent="-269875" lvl="1">
              <a:lnSpc>
                <a:spcPts val="3499"/>
              </a:lnSpc>
              <a:buFont typeface="Arial"/>
              <a:buChar char="•"/>
            </a:pPr>
            <a:r>
              <a:rPr lang="en-US" b="true" sz="2499">
                <a:solidFill>
                  <a:srgbClr val="737373"/>
                </a:solidFill>
                <a:latin typeface="Helvetica World Bold"/>
                <a:ea typeface="Helvetica World Bold"/>
                <a:cs typeface="Helvetica World Bold"/>
                <a:sym typeface="Helvetica World Bold"/>
              </a:rPr>
              <a:t>Lorem ipsum dolor sit amet, consectetur adipiscing elit. Donec erat mauris, dictum ut felis ut, convallis ultricies ipsum. Curabitur purus urna, dignissim sed sapien in, ultrices auctor libero.</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7541634" y="1162569"/>
            <a:ext cx="11935807" cy="12697667"/>
          </a:xfrm>
          <a:custGeom>
            <a:avLst/>
            <a:gdLst/>
            <a:ahLst/>
            <a:cxnLst/>
            <a:rect r="r" b="b" t="t" l="l"/>
            <a:pathLst>
              <a:path h="12697667" w="1193580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023491" y="5332449"/>
            <a:ext cx="5784284" cy="6153493"/>
          </a:xfrm>
          <a:custGeom>
            <a:avLst/>
            <a:gdLst/>
            <a:ahLst/>
            <a:cxnLst/>
            <a:rect r="r" b="b" t="t" l="l"/>
            <a:pathLst>
              <a:path h="6153493" w="5784284">
                <a:moveTo>
                  <a:pt x="0" y="0"/>
                </a:moveTo>
                <a:lnTo>
                  <a:pt x="5784284" y="0"/>
                </a:lnTo>
                <a:lnTo>
                  <a:pt x="5784284" y="6153494"/>
                </a:lnTo>
                <a:lnTo>
                  <a:pt x="0" y="61534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028700" y="8788554"/>
            <a:ext cx="469746" cy="469746"/>
            <a:chOff x="0" y="0"/>
            <a:chExt cx="123719" cy="123719"/>
          </a:xfrm>
        </p:grpSpPr>
        <p:sp>
          <p:nvSpPr>
            <p:cNvPr name="Freeform 6" id="6"/>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000000"/>
            </a:solidFill>
          </p:spPr>
        </p:sp>
        <p:sp>
          <p:nvSpPr>
            <p:cNvPr name="TextBox 7" id="7"/>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71982" y="8788554"/>
            <a:ext cx="469746" cy="469746"/>
            <a:chOff x="0" y="0"/>
            <a:chExt cx="123719" cy="123719"/>
          </a:xfrm>
        </p:grpSpPr>
        <p:sp>
          <p:nvSpPr>
            <p:cNvPr name="Freeform 9" id="9"/>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737373"/>
            </a:solidFill>
          </p:spPr>
        </p:sp>
        <p:sp>
          <p:nvSpPr>
            <p:cNvPr name="TextBox 10" id="10"/>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2515265" y="8788554"/>
            <a:ext cx="469746" cy="469746"/>
            <a:chOff x="0" y="0"/>
            <a:chExt cx="123719" cy="123719"/>
          </a:xfrm>
        </p:grpSpPr>
        <p:sp>
          <p:nvSpPr>
            <p:cNvPr name="Freeform 12" id="12"/>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A6A6A6"/>
            </a:solidFill>
          </p:spPr>
        </p:sp>
        <p:sp>
          <p:nvSpPr>
            <p:cNvPr name="TextBox 13" id="13"/>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1263573" y="3124415"/>
            <a:ext cx="6278061" cy="4794156"/>
          </a:xfrm>
          <a:custGeom>
            <a:avLst/>
            <a:gdLst/>
            <a:ahLst/>
            <a:cxnLst/>
            <a:rect r="r" b="b" t="t" l="l"/>
            <a:pathLst>
              <a:path h="4794156" w="6278061">
                <a:moveTo>
                  <a:pt x="0" y="0"/>
                </a:moveTo>
                <a:lnTo>
                  <a:pt x="6278061" y="0"/>
                </a:lnTo>
                <a:lnTo>
                  <a:pt x="6278061" y="4794156"/>
                </a:lnTo>
                <a:lnTo>
                  <a:pt x="0" y="47941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1028700" y="771525"/>
            <a:ext cx="6236709" cy="1249230"/>
          </a:xfrm>
          <a:prstGeom prst="rect">
            <a:avLst/>
          </a:prstGeom>
        </p:spPr>
        <p:txBody>
          <a:bodyPr anchor="t" rtlCol="false" tIns="0" lIns="0" bIns="0" rIns="0">
            <a:spAutoFit/>
          </a:bodyPr>
          <a:lstStyle/>
          <a:p>
            <a:pPr algn="l">
              <a:lnSpc>
                <a:spcPts val="9128"/>
              </a:lnSpc>
              <a:spcBef>
                <a:spcPct val="0"/>
              </a:spcBef>
            </a:pPr>
            <a:r>
              <a:rPr lang="en-US" sz="6520">
                <a:solidFill>
                  <a:srgbClr val="000000"/>
                </a:solidFill>
                <a:latin typeface="Accordion Black"/>
                <a:ea typeface="Accordion Black"/>
                <a:cs typeface="Accordion Black"/>
                <a:sym typeface="Accordion Black"/>
              </a:rPr>
              <a:t>Analysis</a:t>
            </a:r>
          </a:p>
        </p:txBody>
      </p:sp>
      <p:sp>
        <p:nvSpPr>
          <p:cNvPr name="TextBox 16" id="16"/>
          <p:cNvSpPr txBox="true"/>
          <p:nvPr/>
        </p:nvSpPr>
        <p:spPr>
          <a:xfrm rot="0">
            <a:off x="8135934" y="1982655"/>
            <a:ext cx="6221268" cy="2832100"/>
          </a:xfrm>
          <a:prstGeom prst="rect">
            <a:avLst/>
          </a:prstGeom>
        </p:spPr>
        <p:txBody>
          <a:bodyPr anchor="t" rtlCol="false" tIns="0" lIns="0" bIns="0" rIns="0">
            <a:spAutoFit/>
          </a:bodyPr>
          <a:lstStyle/>
          <a:p>
            <a:pPr algn="l" marL="539749" indent="-269875" lvl="1">
              <a:lnSpc>
                <a:spcPts val="3499"/>
              </a:lnSpc>
              <a:buFont typeface="Arial"/>
              <a:buChar char="•"/>
            </a:pPr>
            <a:r>
              <a:rPr lang="en-US" b="true" sz="2499">
                <a:solidFill>
                  <a:srgbClr val="737373"/>
                </a:solidFill>
                <a:latin typeface="Helvetica World Bold"/>
                <a:ea typeface="Helvetica World Bold"/>
                <a:cs typeface="Helvetica World Bold"/>
                <a:sym typeface="Helvetica World Bold"/>
              </a:rPr>
              <a:t>Lorem ipsum dolor sit amet, consectetur adipiscing elit. Donec erat mauris, dictum ut felis ut, convallis ultricies ipsum. Curabitur purus urna, dignissim sed sapien in, ultrices auctor libero.</a:t>
            </a:r>
          </a:p>
        </p:txBody>
      </p:sp>
      <p:sp>
        <p:nvSpPr>
          <p:cNvPr name="TextBox 17" id="17"/>
          <p:cNvSpPr txBox="true"/>
          <p:nvPr/>
        </p:nvSpPr>
        <p:spPr>
          <a:xfrm rot="0">
            <a:off x="8135934" y="5086471"/>
            <a:ext cx="6221268" cy="1879600"/>
          </a:xfrm>
          <a:prstGeom prst="rect">
            <a:avLst/>
          </a:prstGeom>
        </p:spPr>
        <p:txBody>
          <a:bodyPr anchor="t" rtlCol="false" tIns="0" lIns="0" bIns="0" rIns="0">
            <a:spAutoFit/>
          </a:bodyPr>
          <a:lstStyle/>
          <a:p>
            <a:pPr algn="l" marL="539749" indent="-269875" lvl="1">
              <a:lnSpc>
                <a:spcPts val="3499"/>
              </a:lnSpc>
              <a:buFont typeface="Arial"/>
              <a:buChar char="•"/>
            </a:pPr>
            <a:r>
              <a:rPr lang="en-US" b="true" sz="2499">
                <a:solidFill>
                  <a:srgbClr val="737373"/>
                </a:solidFill>
                <a:latin typeface="Helvetica World Bold"/>
                <a:ea typeface="Helvetica World Bold"/>
                <a:cs typeface="Helvetica World Bold"/>
                <a:sym typeface="Helvetica World Bold"/>
              </a:rPr>
              <a:t>Lorem ipsum dolor sit amet, consectetur adipiscing elit. Donec erat mauris, dictum ut felis ut, convallis ultricies ipsum.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7541634" y="1162569"/>
            <a:ext cx="11935807" cy="12697667"/>
          </a:xfrm>
          <a:custGeom>
            <a:avLst/>
            <a:gdLst/>
            <a:ahLst/>
            <a:cxnLst/>
            <a:rect r="r" b="b" t="t" l="l"/>
            <a:pathLst>
              <a:path h="12697667" w="1193580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023491" y="5332449"/>
            <a:ext cx="5784284" cy="6153493"/>
          </a:xfrm>
          <a:custGeom>
            <a:avLst/>
            <a:gdLst/>
            <a:ahLst/>
            <a:cxnLst/>
            <a:rect r="r" b="b" t="t" l="l"/>
            <a:pathLst>
              <a:path h="6153493" w="5784284">
                <a:moveTo>
                  <a:pt x="0" y="0"/>
                </a:moveTo>
                <a:lnTo>
                  <a:pt x="5784284" y="0"/>
                </a:lnTo>
                <a:lnTo>
                  <a:pt x="5784284" y="6153494"/>
                </a:lnTo>
                <a:lnTo>
                  <a:pt x="0" y="61534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028700" y="8788554"/>
            <a:ext cx="469746" cy="469746"/>
            <a:chOff x="0" y="0"/>
            <a:chExt cx="123719" cy="123719"/>
          </a:xfrm>
        </p:grpSpPr>
        <p:sp>
          <p:nvSpPr>
            <p:cNvPr name="Freeform 6" id="6"/>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000000"/>
            </a:solidFill>
          </p:spPr>
        </p:sp>
        <p:sp>
          <p:nvSpPr>
            <p:cNvPr name="TextBox 7" id="7"/>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71982" y="8788554"/>
            <a:ext cx="469746" cy="469746"/>
            <a:chOff x="0" y="0"/>
            <a:chExt cx="123719" cy="123719"/>
          </a:xfrm>
        </p:grpSpPr>
        <p:sp>
          <p:nvSpPr>
            <p:cNvPr name="Freeform 9" id="9"/>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737373"/>
            </a:solidFill>
          </p:spPr>
        </p:sp>
        <p:sp>
          <p:nvSpPr>
            <p:cNvPr name="TextBox 10" id="10"/>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2515265" y="8788554"/>
            <a:ext cx="469746" cy="469746"/>
            <a:chOff x="0" y="0"/>
            <a:chExt cx="123719" cy="123719"/>
          </a:xfrm>
        </p:grpSpPr>
        <p:sp>
          <p:nvSpPr>
            <p:cNvPr name="Freeform 12" id="12"/>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A6A6A6"/>
            </a:solidFill>
          </p:spPr>
        </p:sp>
        <p:sp>
          <p:nvSpPr>
            <p:cNvPr name="TextBox 13" id="13"/>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1028700" y="771525"/>
            <a:ext cx="6236709" cy="1249230"/>
          </a:xfrm>
          <a:prstGeom prst="rect">
            <a:avLst/>
          </a:prstGeom>
        </p:spPr>
        <p:txBody>
          <a:bodyPr anchor="t" rtlCol="false" tIns="0" lIns="0" bIns="0" rIns="0">
            <a:spAutoFit/>
          </a:bodyPr>
          <a:lstStyle/>
          <a:p>
            <a:pPr algn="l">
              <a:lnSpc>
                <a:spcPts val="9128"/>
              </a:lnSpc>
              <a:spcBef>
                <a:spcPct val="0"/>
              </a:spcBef>
            </a:pPr>
            <a:r>
              <a:rPr lang="en-US" sz="6520">
                <a:solidFill>
                  <a:srgbClr val="000000"/>
                </a:solidFill>
                <a:latin typeface="Accordion Black"/>
                <a:ea typeface="Accordion Black"/>
                <a:cs typeface="Accordion Black"/>
                <a:sym typeface="Accordion Black"/>
              </a:rPr>
              <a:t>Result</a:t>
            </a:r>
          </a:p>
        </p:txBody>
      </p:sp>
      <p:sp>
        <p:nvSpPr>
          <p:cNvPr name="TextBox 15" id="15"/>
          <p:cNvSpPr txBox="true"/>
          <p:nvPr/>
        </p:nvSpPr>
        <p:spPr>
          <a:xfrm rot="0">
            <a:off x="1044142" y="2527987"/>
            <a:ext cx="6221268" cy="2832100"/>
          </a:xfrm>
          <a:prstGeom prst="rect">
            <a:avLst/>
          </a:prstGeom>
        </p:spPr>
        <p:txBody>
          <a:bodyPr anchor="t" rtlCol="false" tIns="0" lIns="0" bIns="0" rIns="0">
            <a:spAutoFit/>
          </a:bodyPr>
          <a:lstStyle/>
          <a:p>
            <a:pPr algn="l" marL="539749" indent="-269875" lvl="1">
              <a:lnSpc>
                <a:spcPts val="3499"/>
              </a:lnSpc>
              <a:buFont typeface="Arial"/>
              <a:buChar char="•"/>
            </a:pPr>
            <a:r>
              <a:rPr lang="en-US" b="true" sz="2499">
                <a:solidFill>
                  <a:srgbClr val="737373"/>
                </a:solidFill>
                <a:latin typeface="Helvetica World Bold"/>
                <a:ea typeface="Helvetica World Bold"/>
                <a:cs typeface="Helvetica World Bold"/>
                <a:sym typeface="Helvetica World Bold"/>
              </a:rPr>
              <a:t>Lorem ipsum dolor sit amet, consectetur adipiscing elit. Donec erat mauris, dictum ut felis ut, convallis ultricies ipsum. Curabitur purus urna, dignissim sed sapien in, ultrices auctor libero.</a:t>
            </a:r>
          </a:p>
        </p:txBody>
      </p:sp>
      <p:sp>
        <p:nvSpPr>
          <p:cNvPr name="TextBox 16" id="16"/>
          <p:cNvSpPr txBox="true"/>
          <p:nvPr/>
        </p:nvSpPr>
        <p:spPr>
          <a:xfrm rot="0">
            <a:off x="7288270" y="2527987"/>
            <a:ext cx="6221268" cy="2832100"/>
          </a:xfrm>
          <a:prstGeom prst="rect">
            <a:avLst/>
          </a:prstGeom>
        </p:spPr>
        <p:txBody>
          <a:bodyPr anchor="t" rtlCol="false" tIns="0" lIns="0" bIns="0" rIns="0">
            <a:spAutoFit/>
          </a:bodyPr>
          <a:lstStyle/>
          <a:p>
            <a:pPr algn="l" marL="539749" indent="-269875" lvl="1">
              <a:lnSpc>
                <a:spcPts val="3499"/>
              </a:lnSpc>
              <a:buFont typeface="Arial"/>
              <a:buChar char="•"/>
            </a:pPr>
            <a:r>
              <a:rPr lang="en-US" b="true" sz="2499">
                <a:solidFill>
                  <a:srgbClr val="737373"/>
                </a:solidFill>
                <a:latin typeface="Helvetica World Bold"/>
                <a:ea typeface="Helvetica World Bold"/>
                <a:cs typeface="Helvetica World Bold"/>
                <a:sym typeface="Helvetica World Bold"/>
              </a:rPr>
              <a:t>Lorem ipsum dolor sit amet, consectetur adipiscing elit. Donec erat mauris, dictum ut felis ut, convallis ultricies ipsum. Curabitur purus urna, dignissim sed sapien in, ultrices auctor libero.</a:t>
            </a:r>
          </a:p>
        </p:txBody>
      </p:sp>
      <p:sp>
        <p:nvSpPr>
          <p:cNvPr name="TextBox 17" id="17"/>
          <p:cNvSpPr txBox="true"/>
          <p:nvPr/>
        </p:nvSpPr>
        <p:spPr>
          <a:xfrm rot="0">
            <a:off x="1044142" y="5631803"/>
            <a:ext cx="6221268" cy="1879600"/>
          </a:xfrm>
          <a:prstGeom prst="rect">
            <a:avLst/>
          </a:prstGeom>
        </p:spPr>
        <p:txBody>
          <a:bodyPr anchor="t" rtlCol="false" tIns="0" lIns="0" bIns="0" rIns="0">
            <a:spAutoFit/>
          </a:bodyPr>
          <a:lstStyle/>
          <a:p>
            <a:pPr algn="l" marL="539749" indent="-269875" lvl="1">
              <a:lnSpc>
                <a:spcPts val="3499"/>
              </a:lnSpc>
              <a:buFont typeface="Arial"/>
              <a:buChar char="•"/>
            </a:pPr>
            <a:r>
              <a:rPr lang="en-US" b="true" sz="2499">
                <a:solidFill>
                  <a:srgbClr val="737373"/>
                </a:solidFill>
                <a:latin typeface="Helvetica World Bold"/>
                <a:ea typeface="Helvetica World Bold"/>
                <a:cs typeface="Helvetica World Bold"/>
                <a:sym typeface="Helvetica World Bold"/>
              </a:rPr>
              <a:t>Lorem ipsum dolor sit amet, consectetur adipiscing elit. Donec erat mauris, dictum ut felis ut, convallis ultricies ipsum. </a:t>
            </a:r>
          </a:p>
        </p:txBody>
      </p:sp>
      <p:sp>
        <p:nvSpPr>
          <p:cNvPr name="TextBox 18" id="18"/>
          <p:cNvSpPr txBox="true"/>
          <p:nvPr/>
        </p:nvSpPr>
        <p:spPr>
          <a:xfrm rot="0">
            <a:off x="7288270" y="5631803"/>
            <a:ext cx="6221268" cy="1879600"/>
          </a:xfrm>
          <a:prstGeom prst="rect">
            <a:avLst/>
          </a:prstGeom>
        </p:spPr>
        <p:txBody>
          <a:bodyPr anchor="t" rtlCol="false" tIns="0" lIns="0" bIns="0" rIns="0">
            <a:spAutoFit/>
          </a:bodyPr>
          <a:lstStyle/>
          <a:p>
            <a:pPr algn="l" marL="539749" indent="-269875" lvl="1">
              <a:lnSpc>
                <a:spcPts val="3499"/>
              </a:lnSpc>
              <a:buFont typeface="Arial"/>
              <a:buChar char="•"/>
            </a:pPr>
            <a:r>
              <a:rPr lang="en-US" b="true" sz="2499">
                <a:solidFill>
                  <a:srgbClr val="737373"/>
                </a:solidFill>
                <a:latin typeface="Helvetica World Bold"/>
                <a:ea typeface="Helvetica World Bold"/>
                <a:cs typeface="Helvetica World Bold"/>
                <a:sym typeface="Helvetica World Bold"/>
              </a:rPr>
              <a:t>Lorem ipsum dolor sit amet, consectetur adipiscing elit. Donec erat mauris, dictum ut felis ut, convallis ultricies ipsum.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7541634" y="1162569"/>
            <a:ext cx="11935807" cy="12697667"/>
          </a:xfrm>
          <a:custGeom>
            <a:avLst/>
            <a:gdLst/>
            <a:ahLst/>
            <a:cxnLst/>
            <a:rect r="r" b="b" t="t" l="l"/>
            <a:pathLst>
              <a:path h="12697667" w="1193580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023491" y="5332449"/>
            <a:ext cx="5784284" cy="6153493"/>
          </a:xfrm>
          <a:custGeom>
            <a:avLst/>
            <a:gdLst/>
            <a:ahLst/>
            <a:cxnLst/>
            <a:rect r="r" b="b" t="t" l="l"/>
            <a:pathLst>
              <a:path h="6153493" w="5784284">
                <a:moveTo>
                  <a:pt x="0" y="0"/>
                </a:moveTo>
                <a:lnTo>
                  <a:pt x="5784284" y="0"/>
                </a:lnTo>
                <a:lnTo>
                  <a:pt x="5784284" y="6153494"/>
                </a:lnTo>
                <a:lnTo>
                  <a:pt x="0" y="61534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028700" y="8788554"/>
            <a:ext cx="469746" cy="469746"/>
            <a:chOff x="0" y="0"/>
            <a:chExt cx="123719" cy="123719"/>
          </a:xfrm>
        </p:grpSpPr>
        <p:sp>
          <p:nvSpPr>
            <p:cNvPr name="Freeform 6" id="6"/>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000000"/>
            </a:solidFill>
          </p:spPr>
        </p:sp>
        <p:sp>
          <p:nvSpPr>
            <p:cNvPr name="TextBox 7" id="7"/>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71982" y="8788554"/>
            <a:ext cx="469746" cy="469746"/>
            <a:chOff x="0" y="0"/>
            <a:chExt cx="123719" cy="123719"/>
          </a:xfrm>
        </p:grpSpPr>
        <p:sp>
          <p:nvSpPr>
            <p:cNvPr name="Freeform 9" id="9"/>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737373"/>
            </a:solidFill>
          </p:spPr>
        </p:sp>
        <p:sp>
          <p:nvSpPr>
            <p:cNvPr name="TextBox 10" id="10"/>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2515265" y="8788554"/>
            <a:ext cx="469746" cy="469746"/>
            <a:chOff x="0" y="0"/>
            <a:chExt cx="123719" cy="123719"/>
          </a:xfrm>
        </p:grpSpPr>
        <p:sp>
          <p:nvSpPr>
            <p:cNvPr name="Freeform 12" id="12"/>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A6A6A6"/>
            </a:solidFill>
          </p:spPr>
        </p:sp>
        <p:sp>
          <p:nvSpPr>
            <p:cNvPr name="TextBox 13" id="13"/>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8834535" y="3219969"/>
            <a:ext cx="5072198" cy="6038331"/>
          </a:xfrm>
          <a:custGeom>
            <a:avLst/>
            <a:gdLst/>
            <a:ahLst/>
            <a:cxnLst/>
            <a:rect r="r" b="b" t="t" l="l"/>
            <a:pathLst>
              <a:path h="6038331" w="5072198">
                <a:moveTo>
                  <a:pt x="0" y="0"/>
                </a:moveTo>
                <a:lnTo>
                  <a:pt x="5072198" y="0"/>
                </a:lnTo>
                <a:lnTo>
                  <a:pt x="5072198" y="6038331"/>
                </a:lnTo>
                <a:lnTo>
                  <a:pt x="0" y="60383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1028700" y="771525"/>
            <a:ext cx="6236709" cy="1249230"/>
          </a:xfrm>
          <a:prstGeom prst="rect">
            <a:avLst/>
          </a:prstGeom>
        </p:spPr>
        <p:txBody>
          <a:bodyPr anchor="t" rtlCol="false" tIns="0" lIns="0" bIns="0" rIns="0">
            <a:spAutoFit/>
          </a:bodyPr>
          <a:lstStyle/>
          <a:p>
            <a:pPr algn="l">
              <a:lnSpc>
                <a:spcPts val="9128"/>
              </a:lnSpc>
              <a:spcBef>
                <a:spcPct val="0"/>
              </a:spcBef>
            </a:pPr>
            <a:r>
              <a:rPr lang="en-US" sz="6520">
                <a:solidFill>
                  <a:srgbClr val="000000"/>
                </a:solidFill>
                <a:latin typeface="Accordion Black"/>
                <a:ea typeface="Accordion Black"/>
                <a:cs typeface="Accordion Black"/>
                <a:sym typeface="Accordion Black"/>
              </a:rPr>
              <a:t>Conclusion</a:t>
            </a:r>
          </a:p>
        </p:txBody>
      </p:sp>
      <p:sp>
        <p:nvSpPr>
          <p:cNvPr name="TextBox 16" id="16"/>
          <p:cNvSpPr txBox="true"/>
          <p:nvPr/>
        </p:nvSpPr>
        <p:spPr>
          <a:xfrm rot="0">
            <a:off x="1044142" y="2879505"/>
            <a:ext cx="7790393" cy="2355850"/>
          </a:xfrm>
          <a:prstGeom prst="rect">
            <a:avLst/>
          </a:prstGeom>
        </p:spPr>
        <p:txBody>
          <a:bodyPr anchor="t" rtlCol="false" tIns="0" lIns="0" bIns="0" rIns="0">
            <a:spAutoFit/>
          </a:bodyPr>
          <a:lstStyle/>
          <a:p>
            <a:pPr algn="l" marL="539749" indent="-269875" lvl="1">
              <a:lnSpc>
                <a:spcPts val="3499"/>
              </a:lnSpc>
              <a:buFont typeface="Arial"/>
              <a:buChar char="•"/>
            </a:pPr>
            <a:r>
              <a:rPr lang="en-US" b="true" sz="2499">
                <a:solidFill>
                  <a:srgbClr val="737373"/>
                </a:solidFill>
                <a:latin typeface="Helvetica World Bold"/>
                <a:ea typeface="Helvetica World Bold"/>
                <a:cs typeface="Helvetica World Bold"/>
                <a:sym typeface="Helvetica World Bold"/>
              </a:rPr>
              <a:t>Lorem ipsum dolor sit amet, consectetur adipiscing elit. Donec erat mauris, dictum ut felis ut, convallis ultricies ipsum. Curabitur purus urna, dignissim sed sapien in, ultrices auctor libero.</a:t>
            </a:r>
          </a:p>
        </p:txBody>
      </p:sp>
      <p:sp>
        <p:nvSpPr>
          <p:cNvPr name="TextBox 17" id="17"/>
          <p:cNvSpPr txBox="true"/>
          <p:nvPr/>
        </p:nvSpPr>
        <p:spPr>
          <a:xfrm rot="0">
            <a:off x="1044142" y="5631803"/>
            <a:ext cx="6221268" cy="1879600"/>
          </a:xfrm>
          <a:prstGeom prst="rect">
            <a:avLst/>
          </a:prstGeom>
        </p:spPr>
        <p:txBody>
          <a:bodyPr anchor="t" rtlCol="false" tIns="0" lIns="0" bIns="0" rIns="0">
            <a:spAutoFit/>
          </a:bodyPr>
          <a:lstStyle/>
          <a:p>
            <a:pPr algn="l" marL="539749" indent="-269875" lvl="1">
              <a:lnSpc>
                <a:spcPts val="3499"/>
              </a:lnSpc>
              <a:buFont typeface="Arial"/>
              <a:buChar char="•"/>
            </a:pPr>
            <a:r>
              <a:rPr lang="en-US" b="true" sz="2499">
                <a:solidFill>
                  <a:srgbClr val="737373"/>
                </a:solidFill>
                <a:latin typeface="Helvetica World Bold"/>
                <a:ea typeface="Helvetica World Bold"/>
                <a:cs typeface="Helvetica World Bold"/>
                <a:sym typeface="Helvetica World Bold"/>
              </a:rPr>
              <a:t>Lorem ipsum dolor sit amet, consectetur adipiscing elit. Donec erat mauris, dictum ut felis ut, convallis ultricies ipsum.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DAG54ZyfY3o</dc:identifier>
  <dcterms:modified xsi:type="dcterms:W3CDTF">2011-08-01T06:04:30Z</dcterms:modified>
  <cp:revision>1</cp:revision>
  <dc:title>Black and Grey Monocrome Business Company Presentation</dc:title>
</cp:coreProperties>
</file>